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52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7525C-6FC8-438F-84F0-0328F238C5CB}" type="datetimeFigureOut">
              <a:rPr lang="fr-FR" smtClean="0"/>
              <a:pPr/>
              <a:t>04/08/2016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E8A52-3C26-4CF9-ADC6-CFCDE3698F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Picture 39" descr="C:\Documents and Settings\CORINNE\Local Settings\Temporary Internet Files\Content.IE5\F75LTQCP\MC900390930[1].wm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8640" y="251520"/>
            <a:ext cx="1512168" cy="1284874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0648" y="4283968"/>
            <a:ext cx="6336704" cy="3096344"/>
          </a:xfrm>
        </p:spPr>
        <p:txBody>
          <a:bodyPr>
            <a:noAutofit/>
          </a:bodyPr>
          <a:lstStyle/>
          <a:p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La bibliothèque de St Léonard en Beauce et </a:t>
            </a:r>
            <a:br>
              <a:rPr lang="fr-FR" sz="1800" dirty="0" smtClean="0"/>
            </a:br>
            <a:r>
              <a:rPr lang="fr-FR" sz="1800" dirty="0" smtClean="0"/>
              <a:t>Keqtudis d’faire du sport vous invitent tous (petits et grands) </a:t>
            </a:r>
            <a:br>
              <a:rPr lang="fr-FR" sz="1800" dirty="0" smtClean="0"/>
            </a:br>
            <a:r>
              <a:rPr lang="fr-FR" sz="1800" dirty="0" smtClean="0"/>
              <a:t>à la</a:t>
            </a:r>
            <a:r>
              <a:rPr lang="fr-FR" sz="1800" dirty="0" smtClean="0">
                <a:solidFill>
                  <a:srgbClr val="FF0000"/>
                </a:solidFill>
              </a:rPr>
              <a:t> </a:t>
            </a:r>
            <a:r>
              <a:rPr lang="fr-FR" sz="3200" dirty="0" smtClean="0">
                <a:solidFill>
                  <a:srgbClr val="C00000"/>
                </a:solidFill>
              </a:rPr>
              <a:t>6</a:t>
            </a:r>
            <a:r>
              <a:rPr lang="fr-FR" sz="3600" b="1" baseline="30000" dirty="0" smtClean="0">
                <a:solidFill>
                  <a:srgbClr val="C00000"/>
                </a:solidFill>
              </a:rPr>
              <a:t>ème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3600" b="1" dirty="0" smtClean="0">
                <a:solidFill>
                  <a:srgbClr val="C00000"/>
                </a:solidFill>
              </a:rPr>
              <a:t>balade contée</a:t>
            </a:r>
            <a:r>
              <a:rPr lang="fr-FR" sz="2400" b="1" dirty="0" smtClean="0"/>
              <a:t>.</a:t>
            </a:r>
            <a:r>
              <a:rPr lang="fr-FR" sz="1800" dirty="0" smtClean="0"/>
              <a:t> </a:t>
            </a:r>
            <a:br>
              <a:rPr lang="fr-FR" sz="1800" dirty="0" smtClean="0"/>
            </a:br>
            <a:r>
              <a:rPr lang="fr-FR" sz="1800" smtClean="0"/>
              <a:t>« </a:t>
            </a:r>
            <a:r>
              <a:rPr lang="fr-FR" sz="1800" b="1" smtClean="0"/>
              <a:t>A </a:t>
            </a:r>
            <a:r>
              <a:rPr lang="fr-FR" sz="1800" b="1" dirty="0" smtClean="0"/>
              <a:t>la poursuite de </a:t>
            </a:r>
            <a:r>
              <a:rPr lang="fr-FR" sz="1800" b="1" smtClean="0"/>
              <a:t>nos </a:t>
            </a:r>
            <a:r>
              <a:rPr lang="fr-FR" sz="1800" b="1" smtClean="0"/>
              <a:t>rêves »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4000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Dimanche 11 septembre 2016 </a:t>
            </a:r>
            <a:r>
              <a:rPr lang="fr-FR" sz="3200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fr-FR" sz="3200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fr-FR" sz="2400" b="1" dirty="0" smtClean="0">
                <a:solidFill>
                  <a:srgbClr val="C00000"/>
                </a:solidFill>
              </a:rPr>
              <a:t>Rendez-vous à 9h 30 précises </a:t>
            </a:r>
            <a:br>
              <a:rPr lang="fr-FR" sz="2400" b="1" dirty="0" smtClean="0">
                <a:solidFill>
                  <a:srgbClr val="C00000"/>
                </a:solidFill>
              </a:rPr>
            </a:br>
            <a:r>
              <a:rPr lang="fr-FR" sz="2400" b="1" dirty="0" smtClean="0">
                <a:solidFill>
                  <a:srgbClr val="C00000"/>
                </a:solidFill>
              </a:rPr>
              <a:t>Au Plessis L’échelle près de l’étang. </a:t>
            </a:r>
            <a:r>
              <a:rPr lang="fr-FR" sz="2000" b="1" dirty="0" smtClean="0"/>
              <a:t/>
            </a:r>
            <a:br>
              <a:rPr lang="fr-FR" sz="2000" b="1" dirty="0" smtClean="0"/>
            </a:br>
            <a:r>
              <a:rPr lang="fr-FR" sz="2000" b="1" dirty="0" smtClean="0"/>
              <a:t>vous pourrez garer vos voitures.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Parcours  de 4 à 5km ponctué de contes et d’anecdotes.                                                                             </a:t>
            </a:r>
            <a:br>
              <a:rPr lang="fr-FR" sz="2000" dirty="0" smtClean="0"/>
            </a:br>
            <a:r>
              <a:rPr lang="fr-FR" sz="2000" dirty="0" smtClean="0"/>
              <a:t>	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endParaRPr lang="fr-FR" sz="2000" b="1" dirty="0"/>
          </a:p>
        </p:txBody>
      </p:sp>
      <p:sp>
        <p:nvSpPr>
          <p:cNvPr id="33" name="Rectangle 32"/>
          <p:cNvSpPr/>
          <p:nvPr/>
        </p:nvSpPr>
        <p:spPr>
          <a:xfrm>
            <a:off x="2492896" y="1304345"/>
            <a:ext cx="4032448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i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Promenons-nous</a:t>
            </a:r>
            <a:r>
              <a:rPr lang="fr-FR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fr-FR" sz="3200" b="1" i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dans les bois …</a:t>
            </a:r>
            <a:endParaRPr lang="fr-FR" sz="3200" b="1" i="1" dirty="0">
              <a:ln w="19050">
                <a:solidFill>
                  <a:sysClr val="windowText" lastClr="0000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 rot="20972495">
            <a:off x="207631" y="1448540"/>
            <a:ext cx="2160240" cy="861774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fr-FR" sz="1600" b="1" i="1" dirty="0" smtClean="0"/>
              <a:t>Pour bien commencer l’année, venez vous oxygéner avec nous ! </a:t>
            </a:r>
            <a:endParaRPr lang="fr-FR" sz="1600" b="1" i="1" dirty="0"/>
          </a:p>
        </p:txBody>
      </p:sp>
      <p:sp>
        <p:nvSpPr>
          <p:cNvPr id="41" name="Rectangle 40"/>
          <p:cNvSpPr/>
          <p:nvPr/>
        </p:nvSpPr>
        <p:spPr>
          <a:xfrm>
            <a:off x="1340768" y="8204338"/>
            <a:ext cx="4176464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</a:rPr>
              <a:t>Un verre de l’amitié vous sera offert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9392" y="8769950"/>
            <a:ext cx="6713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i="1" dirty="0" smtClean="0"/>
              <a:t>Contacts : </a:t>
            </a:r>
            <a:r>
              <a:rPr lang="fr-FR" i="1" dirty="0" smtClean="0"/>
              <a:t>M. </a:t>
            </a:r>
            <a:r>
              <a:rPr lang="fr-FR" i="1" dirty="0" smtClean="0"/>
              <a:t>Darde 02 54 72 32 73 </a:t>
            </a:r>
            <a:r>
              <a:rPr lang="fr-FR" i="1" dirty="0" smtClean="0"/>
              <a:t>ou </a:t>
            </a:r>
            <a:r>
              <a:rPr lang="fr-FR" i="1" dirty="0" err="1" smtClean="0"/>
              <a:t>L.Blot</a:t>
            </a:r>
            <a:r>
              <a:rPr lang="fr-FR" i="1" dirty="0" smtClean="0"/>
              <a:t> 06 81 25 65 67 </a:t>
            </a:r>
            <a:endParaRPr lang="fr-FR" i="1" dirty="0"/>
          </a:p>
        </p:txBody>
      </p:sp>
      <p:sp>
        <p:nvSpPr>
          <p:cNvPr id="45" name="Rectangle 44"/>
          <p:cNvSpPr/>
          <p:nvPr/>
        </p:nvSpPr>
        <p:spPr>
          <a:xfrm rot="20618427">
            <a:off x="2703378" y="4427060"/>
            <a:ext cx="141724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 </a:t>
            </a:r>
            <a:r>
              <a:rPr lang="fr-F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2€par adulte </a:t>
            </a:r>
            <a:endParaRPr lang="fr-F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4" name="Image 53" descr="biblio bis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82673" y="179512"/>
            <a:ext cx="1094399" cy="1080000"/>
          </a:xfrm>
          <a:prstGeom prst="rect">
            <a:avLst/>
          </a:prstGeom>
        </p:spPr>
      </p:pic>
      <p:pic>
        <p:nvPicPr>
          <p:cNvPr id="56" name="Image 55" descr="LOGO KEQTUDIS 10ANS BIS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02361" y="179512"/>
            <a:ext cx="1090935" cy="1080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5716016" y="2627784"/>
            <a:ext cx="41490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Rendez vous à 9 h précises D917 direction Beaugency, face à la route de Roche-Talcy, prendre à gauche "La Maison Rouge" jusqu'à la forêt, puis suivre les flèches. Vous pourrez garer vos voitures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3989246"/>
            <a:ext cx="2160240" cy="16201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803" y="3989246"/>
            <a:ext cx="2160238" cy="1620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84</Words>
  <Application>Microsoft Office PowerPoint</Application>
  <PresentationFormat>Affichage à l'écran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  La bibliothèque de St Léonard en Beauce et  Keqtudis d’faire du sport vous invitent tous (petits et grands)  à la 6ème balade contée.  « A la poursuite de nos rêves »       Dimanche 11 septembre 2016  Rendez-vous à 9h 30 précises  Au Plessis L’échelle près de l’étang.  vous pourrez garer vos voitures.  Parcours  de 4 à 5km ponctué de contes et d’anecdotes.                                                                                    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Valued Acer Customer</dc:creator>
  <cp:lastModifiedBy>Michèle DARDE</cp:lastModifiedBy>
  <cp:revision>54</cp:revision>
  <dcterms:created xsi:type="dcterms:W3CDTF">2010-08-21T11:58:43Z</dcterms:created>
  <dcterms:modified xsi:type="dcterms:W3CDTF">2016-08-04T11:14:49Z</dcterms:modified>
</cp:coreProperties>
</file>